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2D1D0-9A72-41A9-AFB1-EB0E6D84D473}" v="19" dt="2023-01-14T15:35:40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39385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6D3B801-831E-4FEE-9718-39CF1C41D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3D7641-96D1-4CEB-896B-CE7163D7DA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ADFF-9623-4FCE-BC20-6B0DFE2892F2}" type="datetime1">
              <a:rPr lang="nl-NL" smtClean="0"/>
              <a:t>26-1-2023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3018D6-3E4E-4A98-A536-CC0FE47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46B820-AA42-4002-A578-6931B2CD3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CF427-4F1B-4E25-A189-1845BC67A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52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5585-1046-4C22-8A84-4E038A01272A}" type="datetime1">
              <a:rPr lang="nl-NL" smtClean="0"/>
              <a:pPr/>
              <a:t>26-1-2023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5A40-74B4-4CB3-A494-305CF277DF81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463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53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1204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6519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4506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6902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09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7499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87155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5691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fld id="{A508DBC3-2C6A-4EC3-96C3-16A8AB28417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70498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260C0B-BE07-4B41-93B5-A960884B665C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15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882509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851026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698799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750320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855743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8C5F3F-8229-4553-AB3B-917708EF409F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01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7EA495-2919-4FB8-B590-B9E4F60CCCB9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878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06491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E009BE-6555-4ED0-A712-7C2F165833B8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2731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081000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9359A5-9960-4649-900B-C9A07C5E31F9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0290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A6DE89-8E6F-487A-9379-0B61B0A8E24A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210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3FDB86-C644-4EA0-9D7B-EADA6DDA44B9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214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D7617A-9457-4ED5-8F8E-B45A1D285691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3525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200663-86E5-433E-B2CD-A771E60C5CDA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2069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B77247-DEC5-4658-B323-A728BF2E4564}" type="datetime1">
              <a:rPr lang="nl-NL" noProof="0" smtClean="0"/>
              <a:t>26-1-2023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5243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nl-NL"/>
              <a:t>Geavanceerde therapie bij de ziekte van Parkinson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nl-NL"/>
              <a:t>Medicatie toedienen via een sonde in de maag.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432FCF-9751-6C86-0540-4F38B485BD17}"/>
              </a:ext>
            </a:extLst>
          </p:cNvPr>
          <p:cNvSpPr txBox="1"/>
          <p:nvPr/>
        </p:nvSpPr>
        <p:spPr>
          <a:xfrm>
            <a:off x="7996135" y="5739319"/>
            <a:ext cx="38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Willy van Broekhoven, Parkinsonverpleegkundige 20-1-2023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D63B83-0654-4D39-B77A-50D8C994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Wat is geavanceerde therapie?</a:t>
            </a:r>
            <a:endParaRPr lang="nl-N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F695A-C2B7-4593-A551-9DEFED73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nl-NL" dirty="0"/>
              <a:t>DBS</a:t>
            </a:r>
          </a:p>
          <a:p>
            <a:endParaRPr lang="nl-NL" dirty="0"/>
          </a:p>
          <a:p>
            <a:r>
              <a:rPr lang="nl-NL" dirty="0"/>
              <a:t>Apomorfine / </a:t>
            </a:r>
            <a:r>
              <a:rPr lang="nl-NL" dirty="0" err="1"/>
              <a:t>Dacepton</a:t>
            </a:r>
            <a:endParaRPr lang="nl-NL" dirty="0"/>
          </a:p>
          <a:p>
            <a:endParaRPr lang="nl-NL" dirty="0"/>
          </a:p>
          <a:p>
            <a:r>
              <a:rPr lang="nl-NL" dirty="0"/>
              <a:t>Duodopa/ </a:t>
            </a:r>
            <a:r>
              <a:rPr lang="nl-NL" dirty="0" err="1"/>
              <a:t>Lecigon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74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8E104E-112A-475A-8008-C033C3A2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DBS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45653D-3971-48AB-BF33-23192D87F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DBS is een elektro stimulator in de hersenen.</a:t>
            </a:r>
          </a:p>
          <a:p>
            <a:r>
              <a:rPr lang="en-US"/>
              <a:t>Procedure</a:t>
            </a:r>
          </a:p>
          <a:p>
            <a:r>
              <a:rPr lang="en-US"/>
              <a:t>Werking</a:t>
            </a:r>
          </a:p>
          <a:p>
            <a:r>
              <a:rPr lang="en-US"/>
              <a:t> Bijwerkingen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02B400-21EF-44B2-9CC4-774338C93E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289752" y="1301189"/>
            <a:ext cx="6095593" cy="409339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66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12">
            <a:extLst>
              <a:ext uri="{FF2B5EF4-FFF2-40B4-BE49-F238E27FC236}">
                <a16:creationId xmlns:a16="http://schemas.microsoft.com/office/drawing/2014/main" id="{6B310CDC-B10E-411E-AD24-D3BFF13A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575D36-4C49-4E9D-84EA-2661D7C4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238" y="609600"/>
            <a:ext cx="3986988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Apomorfine / Dacepton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7992AAF-3E98-4FB4-A7D8-2D730FE91F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94" r="29912" b="1"/>
          <a:stretch/>
        </p:blipFill>
        <p:spPr>
          <a:xfrm>
            <a:off x="-3665" y="10"/>
            <a:ext cx="3056158" cy="34270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EFC5DD-58B1-4756-AAC6-68017E517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05" r="21576" b="-1"/>
          <a:stretch/>
        </p:blipFill>
        <p:spPr>
          <a:xfrm>
            <a:off x="3052494" y="975"/>
            <a:ext cx="3056852" cy="34270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6E4BDA2-9FF3-4BDF-BD70-4E1F495C20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024" r="28547"/>
          <a:stretch/>
        </p:blipFill>
        <p:spPr>
          <a:xfrm>
            <a:off x="-1590" y="3428024"/>
            <a:ext cx="3067839" cy="3429975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55EF573-F3E1-42E1-B4C9-86F4B09607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8"/>
          <a:srcRect t="21418" b="3847"/>
          <a:stretch/>
        </p:blipFill>
        <p:spPr>
          <a:xfrm>
            <a:off x="3055263" y="3428024"/>
            <a:ext cx="3054083" cy="3429975"/>
          </a:xfrm>
          <a:prstGeom prst="rect">
            <a:avLst/>
          </a:prstGeom>
        </p:spPr>
      </p:pic>
      <p:cxnSp>
        <p:nvCxnSpPr>
          <p:cNvPr id="353" name="Straight Connector 14">
            <a:extLst>
              <a:ext uri="{FF2B5EF4-FFF2-40B4-BE49-F238E27FC236}">
                <a16:creationId xmlns:a16="http://schemas.microsoft.com/office/drawing/2014/main" id="{F96C3A21-9839-4553-99E7-5FF127E2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2821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4" name="Straight Connector 16">
            <a:extLst>
              <a:ext uri="{FF2B5EF4-FFF2-40B4-BE49-F238E27FC236}">
                <a16:creationId xmlns:a16="http://schemas.microsoft.com/office/drawing/2014/main" id="{A7B009F2-92DB-44A8-919F-8AFA72EFD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6094411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5" name="Straight Connector 18">
            <a:extLst>
              <a:ext uri="{FF2B5EF4-FFF2-40B4-BE49-F238E27FC236}">
                <a16:creationId xmlns:a16="http://schemas.microsoft.com/office/drawing/2014/main" id="{A2D376DB-538B-4F5C-A4AD-5B8DC7BEF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737" y="0"/>
            <a:ext cx="35948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B1E604-BF84-49B1-B143-F22A43611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0238" y="2142067"/>
            <a:ext cx="3986988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Medicate </a:t>
            </a:r>
            <a:r>
              <a:rPr lang="en-US"/>
              <a:t>om onder de huid in te spuiten</a:t>
            </a:r>
            <a:endParaRPr lang="en-US" dirty="0"/>
          </a:p>
          <a:p>
            <a:r>
              <a:rPr lang="en-US" dirty="0"/>
              <a:t>Pen of pomp</a:t>
            </a:r>
          </a:p>
          <a:p>
            <a:r>
              <a:rPr lang="en-US" dirty="0"/>
              <a:t>Procedure</a:t>
            </a:r>
          </a:p>
          <a:p>
            <a:r>
              <a:rPr lang="en-US"/>
              <a:t>Werking</a:t>
            </a:r>
            <a:endParaRPr lang="en-US" dirty="0"/>
          </a:p>
          <a:p>
            <a:r>
              <a:rPr lang="en-US"/>
              <a:t>Bijwerkingen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2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BAFF2B-0350-4366-B7D3-2644534F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Duodopa / </a:t>
            </a:r>
            <a:r>
              <a:rPr lang="en-US"/>
              <a:t>Lecigon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8A387C-FDA0-4E33-8B4A-5FB1996A0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Medicatie toedienen via een </a:t>
            </a:r>
            <a:r>
              <a:rPr lang="en-US" dirty="0"/>
              <a:t>sonde door </a:t>
            </a:r>
            <a:r>
              <a:rPr lang="en-US"/>
              <a:t>de maag </a:t>
            </a:r>
            <a:r>
              <a:rPr lang="en-US" dirty="0"/>
              <a:t>in </a:t>
            </a:r>
            <a:r>
              <a:rPr lang="en-US"/>
              <a:t>de twaalfvingerige darm.</a:t>
            </a:r>
            <a:endParaRPr lang="en-US" dirty="0"/>
          </a:p>
          <a:p>
            <a:r>
              <a:rPr lang="en-US" dirty="0"/>
              <a:t>Procedure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F81F06-D899-4C08-92A0-93A6B8D7E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191" b="-4"/>
          <a:stretch/>
        </p:blipFill>
        <p:spPr>
          <a:xfrm>
            <a:off x="765032" y="639097"/>
            <a:ext cx="521486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33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AC233E-EFDF-4100-A295-D4C907B0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53DE23-57C8-4BF0-B3CC-B3F64B095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Neuroloog</a:t>
            </a:r>
            <a:r>
              <a:rPr lang="en-US" dirty="0"/>
              <a:t> / </a:t>
            </a:r>
            <a:r>
              <a:rPr lang="en-US" dirty="0" err="1"/>
              <a:t>parkinsonverpleegkundige</a:t>
            </a:r>
            <a:endParaRPr lang="en-US" dirty="0"/>
          </a:p>
          <a:p>
            <a:r>
              <a:rPr lang="en-US" dirty="0"/>
              <a:t>MDL arts / </a:t>
            </a:r>
            <a:r>
              <a:rPr lang="en-US" dirty="0" err="1"/>
              <a:t>verpleegkundige</a:t>
            </a:r>
            <a:endParaRPr lang="en-US" dirty="0"/>
          </a:p>
          <a:p>
            <a:r>
              <a:rPr lang="en-US"/>
              <a:t>firma</a:t>
            </a:r>
            <a:endParaRPr lang="en-US" dirty="0"/>
          </a:p>
          <a:p>
            <a:r>
              <a:rPr lang="en-US" dirty="0" err="1"/>
              <a:t>Opname</a:t>
            </a:r>
            <a:r>
              <a:rPr lang="en-US" dirty="0"/>
              <a:t> 7-10 </a:t>
            </a:r>
            <a:r>
              <a:rPr lang="en-US" dirty="0" err="1"/>
              <a:t>dagen</a:t>
            </a:r>
            <a:endParaRPr lang="en-US" dirty="0"/>
          </a:p>
          <a:p>
            <a:r>
              <a:rPr lang="en-US" dirty="0"/>
              <a:t>Procedure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opname</a:t>
            </a:r>
            <a:endParaRPr lang="en-US" dirty="0"/>
          </a:p>
          <a:p>
            <a:r>
              <a:rPr lang="en-US" dirty="0" err="1"/>
              <a:t>Zorgprogramma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8238FA5-2EE8-4967-9AE1-04654D8943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289752" y="1656357"/>
            <a:ext cx="6095593" cy="338305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45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A781FD-A4CA-4C54-A83C-2BB55802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Duodopa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6D8EB01-D726-4005-92B7-D767210A7D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43464" y="1138529"/>
            <a:ext cx="6897878" cy="459022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68C324-BFBB-43EF-98BA-DD17C5271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Levodopa / Carbidopa</a:t>
            </a:r>
          </a:p>
          <a:p>
            <a:r>
              <a:rPr lang="en-US"/>
              <a:t>Gewicht</a:t>
            </a:r>
            <a:r>
              <a:rPr lang="en-US" dirty="0"/>
              <a:t> 1.3 kg</a:t>
            </a:r>
          </a:p>
        </p:txBody>
      </p:sp>
    </p:spTree>
    <p:extLst>
      <p:ext uri="{BB962C8B-B14F-4D97-AF65-F5344CB8AC3E}">
        <p14:creationId xmlns:p14="http://schemas.microsoft.com/office/powerpoint/2010/main" val="377365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320B17-41A0-4BBE-BA92-F81B8E09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Lecigon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AC063B-8612-41D3-9BBE-985434E19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Levodopa / Carbidopa / Entacapone</a:t>
            </a:r>
          </a:p>
          <a:p>
            <a:r>
              <a:rPr lang="en-US" dirty="0" err="1"/>
              <a:t>Gewicht</a:t>
            </a:r>
            <a:r>
              <a:rPr lang="en-US" dirty="0"/>
              <a:t> 0,7 kg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5AC8B03-7F6E-485F-AE20-89B4AAA2C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48930" y="1734029"/>
            <a:ext cx="5447070" cy="306056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43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1399867-A535-4013-8A98-864B69FB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37" y="1163637"/>
            <a:ext cx="4530726" cy="45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72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TM03457452[[fn=Hemels]]</Template>
  <TotalTime>181</TotalTime>
  <Words>123</Words>
  <Application>Microsoft Office PowerPoint</Application>
  <PresentationFormat>Breedbeeld</PresentationFormat>
  <Paragraphs>46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Hemels</vt:lpstr>
      <vt:lpstr>Geavanceerde therapie bij de ziekte van Parkinson</vt:lpstr>
      <vt:lpstr>Wat is geavanceerde therapie?</vt:lpstr>
      <vt:lpstr>DBS</vt:lpstr>
      <vt:lpstr>Apomorfine / Dacepton</vt:lpstr>
      <vt:lpstr>Duodopa / Lecigon</vt:lpstr>
      <vt:lpstr>Procedure</vt:lpstr>
      <vt:lpstr>Duodopa</vt:lpstr>
      <vt:lpstr>Lecigon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willy van Broekhoven</dc:creator>
  <cp:lastModifiedBy>Co van Meurs</cp:lastModifiedBy>
  <cp:revision>3</cp:revision>
  <dcterms:created xsi:type="dcterms:W3CDTF">2021-09-24T17:15:04Z</dcterms:created>
  <dcterms:modified xsi:type="dcterms:W3CDTF">2023-01-26T20:02:53Z</dcterms:modified>
</cp:coreProperties>
</file>